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C9473-CF6D-46E4-9113-D18346898F2D}" type="datetimeFigureOut">
              <a:rPr lang="en-HK" smtClean="0"/>
              <a:t>23/2/2022</a:t>
            </a:fld>
            <a:endParaRPr lang="en-HK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7CC4F-FF50-440A-B5F3-4057607C8DAD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8668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BB4D0B-A16B-4B71-AE77-9C33F28A9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A93F9E-D4BB-4A61-BB1F-51CFEC766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910E5D-D791-4C95-8B8D-ECFD80B2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255162-F85D-4E7D-8532-DC83E7C1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0C994A-49D7-4517-9417-F85F3B7E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4409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B7F136-1B3E-46ED-BD9A-8FA0FD14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6AB0F2-28A4-4BB4-B00F-EFCF691EE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EF100D-F012-4EDF-ADD4-74EF7AF2B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990F06-631D-4704-B15A-9AF47AEA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60A34F-98FC-43F6-A292-48945E59E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015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F7F2A17-C486-4109-8EE5-A3FDABB6C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6AC551B-204B-4419-B335-5D8AA54F2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E64C02-149F-493D-966A-320C1CD0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F15B62-DF30-4502-A66D-3A5B4309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827854-DBF6-4A1F-8490-7B4C3F51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7302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4DC139-800C-468F-80A8-5C0A3A7B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C76241-020B-4D83-9BCB-0A120048A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345106-4338-4C09-BB8D-4F6180DA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09CB60-711F-43B0-BEFC-889ED756F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2937C5-1615-40B0-962F-34E5552A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190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32D12D-F94E-42D1-9059-8E84EA20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95E0E7-F967-41BF-B5D9-C9CA78995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A51583-CD40-439D-9971-D5D044FF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47A9FA-DBCC-49F5-B443-578FC3EE6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C08C42-BB47-4B6E-B10E-6ABF710D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0027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50212E-7BE6-4C35-9ECD-91A7A5A8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968FF5-5007-44B9-903D-DBC73DB42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68AA1DA-4587-4A9A-A553-44447F3F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987658E-3294-4D82-A1BB-B440C85F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E6ED87-FB0D-4D35-8104-C2D2AD55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D5AC3FC-A179-4ADB-8C5C-150F301C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2410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DA360-C18A-4E5B-AA71-2937F76A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071B10E-697A-42AD-BAFD-46887024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9DA553-EFAA-432A-A2FB-F1225D9F4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ED2E617-FE8F-4246-9460-84C401631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80D7329-4ECD-44DA-915C-78CF44A26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EA9789D-AD85-4FB5-87B1-C80F586B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2FBF54-8D88-4367-8497-729325A8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D6EEE7A-B15E-4787-9C7D-D90FA20D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7301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3DC8BD-C794-443E-870A-8A5AB4FA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0EC1E00-3632-400B-A84B-EEC6AE56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051A587-C0C0-429E-B089-F3F74E9A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3659A0B-452D-4919-B432-36FE2D12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5778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C692804-9D9B-4376-BE55-2A37D458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8F92F6D-029A-47D6-A2B6-CC08C355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66C5EA-3EE7-480E-9AE4-4A03C34B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006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38B95E-6652-4306-9D8C-35CEB5FD9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36A66F-8EC8-49AF-B64C-7772B6C52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A7BEF4-AA7C-4231-936D-330C51D74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C09B47-D704-4685-B675-9DA95826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582BD2-D099-4C04-B3FF-91B2C46F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AFC3E33-8E3A-406A-A01C-E612CA89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234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0DBF75-43DB-4C5E-9C76-A40F2FBA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4EFD649-0430-41E9-8319-A1228A130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EA5C38C-C5D2-4A1D-9D75-67C320D91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5AF4AF4-AE7F-4F15-9C36-18E65BA4C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CBD434-9D0E-4BB2-BDC2-B7A46F29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B510C5-72FE-45E6-A326-F9A5CDB84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3408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C71E57C-4181-414E-A6B0-B50098C52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E2FC72-EDAE-43B8-BA1C-6B3771614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07079E-520A-4CCD-9B9E-F4503D217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HK"/>
              <a:t>科學探究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DDC7B8F-B688-4557-98F7-C6EF51394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A9F8AC-7E91-4365-8D57-39EED9AF4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3F2E-E532-4F58-A7E3-D177F4F2BE4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917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9C5C4C-1B59-4F4E-A0D9-68CEDEA34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科學探究題目</a:t>
            </a:r>
            <a:r>
              <a:rPr lang="en-HK" altLang="zh-TW" dirty="0"/>
              <a:t>:</a:t>
            </a:r>
            <a:br>
              <a:rPr lang="en-HK" altLang="zh-TW" dirty="0"/>
            </a:br>
            <a:endParaRPr lang="en-HK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6AB2107-DF08-4F1A-8A68-1D843625A1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 dirty="0"/>
          </a:p>
          <a:p>
            <a:r>
              <a:rPr lang="zh-TW" altLang="en-US" dirty="0"/>
              <a:t>班別</a:t>
            </a:r>
            <a:r>
              <a:rPr lang="en-HK" altLang="zh-TW" dirty="0"/>
              <a:t>:</a:t>
            </a:r>
          </a:p>
          <a:p>
            <a:r>
              <a:rPr lang="zh-TW" altLang="en-US" dirty="0"/>
              <a:t>組員</a:t>
            </a:r>
            <a:r>
              <a:rPr lang="en-HK" altLang="zh-TW" dirty="0"/>
              <a:t>:</a:t>
            </a:r>
            <a:endParaRPr lang="en-HK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7B693C-6CFC-4B5A-8A5C-8CE3D41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1F4F63D-1382-4D83-A0CC-DF1B7E9C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1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1A2C283-0CD7-4D2F-BF36-2B1FCE28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92061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D62FA51B-0A59-4A59-B58A-A5DEE87CB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zh-TW" altLang="en-US" dirty="0"/>
              <a:t>目的</a:t>
            </a:r>
            <a:r>
              <a:rPr lang="en-HK" altLang="zh-TW" dirty="0"/>
              <a:t>:</a:t>
            </a:r>
            <a:endParaRPr lang="en-HK" dirty="0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F65CF4C9-4AA6-4F86-862D-E29266279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170101E-FDCD-4F1F-A153-F46F538B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8706E5-106E-4CAB-A674-A9799561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2</a:t>
            </a:fld>
            <a:endParaRPr lang="en-HK"/>
          </a:p>
        </p:txBody>
      </p:sp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75B5DC3A-8257-4A38-95E6-6276C8E5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27657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EE427C-A254-4D41-B140-379A2A16A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實驗裝置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CA1548-0A1C-492F-B5AF-26738120A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1" dirty="0"/>
              <a:t>用</a:t>
            </a:r>
            <a:r>
              <a:rPr lang="en-HK" altLang="zh-TW" i="1" dirty="0"/>
              <a:t>iPad</a:t>
            </a:r>
            <a:r>
              <a:rPr lang="zh-TW" altLang="en-US" i="1" dirty="0"/>
              <a:t>拍攝實驗裝置</a:t>
            </a:r>
            <a:endParaRPr lang="en-HK" i="1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6796C46-9DA4-47A0-B2E2-D53BF506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B07A29-F229-4E22-AB55-C1E7B58DB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3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CCCB7831-A1C3-4C76-9303-A504B2A1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155593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D33D49-3185-408A-B581-3152190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實驗步驟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C8B213-D0AB-40A7-9823-DD4C0022E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1" dirty="0"/>
              <a:t>用</a:t>
            </a:r>
            <a:r>
              <a:rPr lang="en-HK" altLang="zh-TW" i="1" dirty="0"/>
              <a:t>iPad</a:t>
            </a:r>
            <a:r>
              <a:rPr lang="zh-TW" altLang="en-US" i="1" dirty="0"/>
              <a:t>攝錄實驗過程</a:t>
            </a:r>
            <a:endParaRPr lang="en-HK" i="1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A7AF36-8F7C-46DC-B920-25E464C73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DC017A4-FEDA-443B-9A6B-1452BC80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4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8512B1A1-AC5B-4087-890D-3923B2A6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 dirty="0" err="1"/>
              <a:t>科學探究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96617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DBCCC4-8FD0-4C1A-B514-4774193D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實驗結果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C20219-22EC-4F5E-931A-A04BEA0BF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1" dirty="0"/>
              <a:t>插入</a:t>
            </a:r>
            <a:r>
              <a:rPr lang="en-HK" altLang="zh-TW" i="1" dirty="0"/>
              <a:t>Data Logger</a:t>
            </a:r>
            <a:r>
              <a:rPr lang="zh-TW" altLang="en-US" i="1" dirty="0"/>
              <a:t>的圖表</a:t>
            </a:r>
            <a:endParaRPr lang="en-HK" i="1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C33B335-455F-4922-9AAC-AFC60344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3827C08-B844-47C2-9993-F63BA047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5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6394B0BE-5F8D-42BF-ADFD-B9F9747D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208185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D5932B-F4A2-4C04-9F25-49AFBFA53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討論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A33F79-F40B-4B02-A646-552D0DCE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1" dirty="0"/>
              <a:t>解釋實驗結果和圖表</a:t>
            </a:r>
            <a:endParaRPr lang="en-HK" i="1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114B244-11AD-4F78-A061-2F9E0975B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908E4A9-133B-4C14-BF7C-D4B034FA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6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95B91CD-0806-417F-A840-B6CF6FA9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207207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530427-7F3C-4D34-B527-65B659C5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實驗誤差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AFFDC5-A706-465E-9BFE-CC2E7003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1" dirty="0"/>
              <a:t>解釋實驗誤差的來源</a:t>
            </a:r>
            <a:endParaRPr lang="en-HK" i="1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FE8385F-8C86-487A-8D45-F4B4A4CA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C9A9D40-9291-42C6-AAF8-30A4A62C6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3F2E-E532-4F58-A7E3-D177F4F2BE4F}" type="slidenum">
              <a:rPr lang="en-HK" smtClean="0"/>
              <a:t>7</a:t>
            </a:fld>
            <a:endParaRPr lang="en-HK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88522B8D-A4AB-4758-B77B-8F8FE5AC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HK"/>
              <a:t>科學探究</a:t>
            </a:r>
          </a:p>
        </p:txBody>
      </p:sp>
    </p:spTree>
    <p:extLst>
      <p:ext uri="{BB962C8B-B14F-4D97-AF65-F5344CB8AC3E}">
        <p14:creationId xmlns:p14="http://schemas.microsoft.com/office/powerpoint/2010/main" val="177813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60</Words>
  <Application>Microsoft Office PowerPoint</Application>
  <PresentationFormat>寬螢幕</PresentationFormat>
  <Paragraphs>29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佈景主題</vt:lpstr>
      <vt:lpstr>科學探究題目: </vt:lpstr>
      <vt:lpstr>目的:</vt:lpstr>
      <vt:lpstr>實驗裝置</vt:lpstr>
      <vt:lpstr>實驗步驟</vt:lpstr>
      <vt:lpstr>實驗結果</vt:lpstr>
      <vt:lpstr>討論</vt:lpstr>
      <vt:lpstr>實驗誤差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科學探究題目: </dc:title>
  <dc:creator>IP WAI KEUNG</dc:creator>
  <cp:lastModifiedBy>IP WAI KEUNG</cp:lastModifiedBy>
  <cp:revision>2</cp:revision>
  <dcterms:created xsi:type="dcterms:W3CDTF">2022-02-22T16:56:14Z</dcterms:created>
  <dcterms:modified xsi:type="dcterms:W3CDTF">2022-02-22T17:12:58Z</dcterms:modified>
</cp:coreProperties>
</file>